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2"/>
  </p:normalViewPr>
  <p:slideViewPr>
    <p:cSldViewPr snapToGrid="0">
      <p:cViewPr varScale="1">
        <p:scale>
          <a:sx n="134" d="100"/>
          <a:sy n="134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move the slide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8AE6C78-B876-42EA-A6F3-5DA4EA1A6605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Time evaluation of multiple possible unicorns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087EFD-0AB4-429E-88D3-0F82DAA3EB6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Automted AI Portolio compilation showing the best portfolio composition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AnalystAI, ResearcherAI and Protfolio consultant</a:t>
            </a:r>
          </a:p>
        </p:txBody>
      </p:sp>
      <p:sp>
        <p:nvSpPr>
          <p:cNvPr id="165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909FA32-0789-4646-9058-723047EE5D9A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8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04160" y="889920"/>
            <a:ext cx="998928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54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5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95855F-66A7-468B-B031-C4D25D64DAB2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the outline text format</a:t>
            </a: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Outline Level</a:t>
            </a:r>
          </a:p>
          <a:p>
            <a:pPr marL="1296000" lvl="2" indent="-288000">
              <a:lnSpc>
                <a:spcPct val="11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Outline Level</a:t>
            </a:r>
          </a:p>
          <a:p>
            <a:pPr marL="1728000" lvl="3" indent="-216000">
              <a:lnSpc>
                <a:spcPct val="11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Outline Level</a:t>
            </a:r>
          </a:p>
          <a:p>
            <a:pPr marL="2160000" lvl="4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Outline Level</a:t>
            </a:r>
          </a:p>
          <a:p>
            <a:pPr marL="2592000" lvl="5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Sixth Outline Level</a:t>
            </a:r>
          </a:p>
          <a:p>
            <a:pPr marL="3024000" lvl="6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65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04160" y="1069920"/>
            <a:ext cx="4093200" cy="1316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183280" y="1069920"/>
            <a:ext cx="6171840" cy="479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2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2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704160" y="2551320"/>
            <a:ext cx="4093200" cy="3318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28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ftr" idx="29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71" name="PlaceHolder 6"/>
          <p:cNvSpPr>
            <a:spLocks noGrp="1"/>
          </p:cNvSpPr>
          <p:nvPr>
            <p:ph type="sldNum" idx="30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F329E39-5D75-4F26-89AE-4F7E69E231D1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73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04160" y="1066680"/>
            <a:ext cx="4102920" cy="1317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183280" y="1066680"/>
            <a:ext cx="6171840" cy="47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icon to add picture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704160" y="2552760"/>
            <a:ext cx="4102920" cy="3315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 idx="31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ftr" idx="32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79" name="PlaceHolder 6"/>
          <p:cNvSpPr>
            <a:spLocks noGrp="1"/>
          </p:cNvSpPr>
          <p:nvPr>
            <p:ph type="sldNum" idx="33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B8E9BAB-1841-418C-9EE6-B4B6EE344651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8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00560" y="2221920"/>
            <a:ext cx="10690920" cy="37396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FFFEDA-F6EA-4571-8EFA-CB765378801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5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242280" y="997920"/>
            <a:ext cx="2348640" cy="4984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68960" y="997920"/>
            <a:ext cx="8472960" cy="4984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7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8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9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D4B9E21-961A-40DD-BE9F-8C383F8F4686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22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00560" y="2221920"/>
            <a:ext cx="10690920" cy="373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0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1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2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308A766-362E-4A79-B7CF-5EF62831A31F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29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15320" y="1709640"/>
            <a:ext cx="1063188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6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6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15320" y="4589640"/>
            <a:ext cx="1063188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3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14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sldNum" idx="15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C7B181-F67E-4489-BFBB-487EFF1FC59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36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04160" y="2221920"/>
            <a:ext cx="5211720" cy="373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181200" y="2221920"/>
            <a:ext cx="5211720" cy="373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6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17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sldNum" idx="18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EBE041-4283-49D0-800A-4038DA94932D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44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04160" y="929160"/>
            <a:ext cx="10689120" cy="798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04160" y="1756440"/>
            <a:ext cx="52117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04160" y="2442600"/>
            <a:ext cx="5211720" cy="35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181200" y="1756440"/>
            <a:ext cx="52117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181200" y="2442600"/>
            <a:ext cx="5211720" cy="35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dt" idx="19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ftr" idx="20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2" name="PlaceHolder 8"/>
          <p:cNvSpPr>
            <a:spLocks noGrp="1"/>
          </p:cNvSpPr>
          <p:nvPr>
            <p:ph type="sldNum" idx="21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5326DE-348F-4FF0-BCB4-1E651FB5FDF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54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dt" idx="22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ftr" idx="23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sldNum" idx="24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CF85EB-0F3E-4D89-BB32-FA95D45A1E7C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60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61" name="PlaceHolder 1"/>
          <p:cNvSpPr>
            <a:spLocks noGrp="1"/>
          </p:cNvSpPr>
          <p:nvPr>
            <p:ph type="dt" idx="25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ftr" idx="26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sldNum" idx="27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93B59D9-AF46-4767-B31F-4C4A02E52D40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446720" y="4948200"/>
            <a:ext cx="6770880" cy="1005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defTabSz="914400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Torben G. Ella S. Philip S. Benedikt K. Jannick W.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8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89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90" name="Rechteck 4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91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92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93" name="Grafik 33" descr="Ein Bild, das Schrift, Logo, Text, Grafiken enthält.&#10;&#10;KI-generierte Inhalte können fehlerhaft sein."/>
          <p:cNvPicPr/>
          <p:nvPr/>
        </p:nvPicPr>
        <p:blipFill>
          <a:blip r:embed="rId2"/>
          <a:srcRect l="-1764" t="28566" b="26991"/>
          <a:stretch/>
        </p:blipFill>
        <p:spPr>
          <a:xfrm>
            <a:off x="7832520" y="2361240"/>
            <a:ext cx="3784320" cy="165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extfeld 34"/>
          <p:cNvSpPr/>
          <p:nvPr/>
        </p:nvSpPr>
        <p:spPr>
          <a:xfrm>
            <a:off x="3695760" y="1092240"/>
            <a:ext cx="3879000" cy="338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Karlsruher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Institut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Für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Kœri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96" name="Rechteck 1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97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98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99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00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01" name="Textfeld 11"/>
          <p:cNvSpPr/>
          <p:nvPr/>
        </p:nvSpPr>
        <p:spPr>
          <a:xfrm>
            <a:off x="6084720" y="903960"/>
            <a:ext cx="2979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Vision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icture 2"/>
          <p:cNvSpPr/>
          <p:nvPr/>
        </p:nvSpPr>
        <p:spPr>
          <a:xfrm>
            <a:off x="9065160" y="2136600"/>
            <a:ext cx="2574000" cy="257400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feld 17"/>
          <p:cNvSpPr/>
          <p:nvPr/>
        </p:nvSpPr>
        <p:spPr>
          <a:xfrm>
            <a:off x="3533040" y="2152440"/>
            <a:ext cx="499068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Finding rising startup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Consider recent trends and news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Fast acquisition of relevant data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Precise data overview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06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07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08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09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10" name="Textfeld 11"/>
          <p:cNvSpPr/>
          <p:nvPr/>
        </p:nvSpPr>
        <p:spPr>
          <a:xfrm>
            <a:off x="6084720" y="903960"/>
            <a:ext cx="2979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Problem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icture 2"/>
          <p:cNvSpPr/>
          <p:nvPr/>
        </p:nvSpPr>
        <p:spPr>
          <a:xfrm>
            <a:off x="9065160" y="2136600"/>
            <a:ext cx="2574000" cy="257400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feld 17"/>
          <p:cNvSpPr/>
          <p:nvPr/>
        </p:nvSpPr>
        <p:spPr>
          <a:xfrm>
            <a:off x="3533040" y="2152440"/>
            <a:ext cx="4990680" cy="26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Information overload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Scattered or biased data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No access to data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Correct priorization of tasks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Rechteck 7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14" name="Grafik 6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16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17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18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19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20" name="Textfeld 11"/>
          <p:cNvSpPr/>
          <p:nvPr/>
        </p:nvSpPr>
        <p:spPr>
          <a:xfrm>
            <a:off x="3533040" y="851040"/>
            <a:ext cx="8658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Road-map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icture 2"/>
          <p:cNvSpPr/>
          <p:nvPr/>
        </p:nvSpPr>
        <p:spPr>
          <a:xfrm>
            <a:off x="8889120" y="2059920"/>
            <a:ext cx="2727720" cy="272772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feld 2"/>
          <p:cNvSpPr/>
          <p:nvPr/>
        </p:nvSpPr>
        <p:spPr>
          <a:xfrm>
            <a:off x="3533040" y="2211120"/>
            <a:ext cx="499068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Analyze pitch decks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scraping of Real-time news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AI web-research 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Automated scoring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Portfolio advisory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Rechteck 2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24" name="Grafik 2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26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27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28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29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30" name="Textfeld 11"/>
          <p:cNvSpPr/>
          <p:nvPr/>
        </p:nvSpPr>
        <p:spPr>
          <a:xfrm>
            <a:off x="6084720" y="903960"/>
            <a:ext cx="2979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Value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icture 2"/>
          <p:cNvSpPr/>
          <p:nvPr/>
        </p:nvSpPr>
        <p:spPr>
          <a:xfrm>
            <a:off x="8889120" y="2059920"/>
            <a:ext cx="2727720" cy="27277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feld 2"/>
          <p:cNvSpPr/>
          <p:nvPr/>
        </p:nvSpPr>
        <p:spPr>
          <a:xfrm>
            <a:off x="3533040" y="2211120"/>
            <a:ext cx="4990680" cy="374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Investors: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Broad view on multiple startups 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Information about current market situation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Time efficient evaluation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Founders: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Accelerate funding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Evaluation of competitors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Grafik 1" descr="Ein Bild, das Text, Quadrat, Rechteck, Screenshot enthält.&#10;&#10;KI-generierte Inhalte können fehlerhaft sein."/>
          <p:cNvPicPr/>
          <p:nvPr/>
        </p:nvPicPr>
        <p:blipFill>
          <a:blip r:embed="rId4"/>
          <a:stretch/>
        </p:blipFill>
        <p:spPr>
          <a:xfrm>
            <a:off x="92844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Rechteck 3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35" name="Grafik 3" descr="Ein Bild, das Text, Quadrat, Rechteck, Screenshot enthält.&#10;&#10;KI-generierte Inhalte können fehlerhaft sein."/>
          <p:cNvPicPr/>
          <p:nvPr/>
        </p:nvPicPr>
        <p:blipFill>
          <a:blip r:embed="rId4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37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38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pic>
        <p:nvPicPr>
          <p:cNvPr id="139" name="Picture 13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680" y="-543960"/>
            <a:ext cx="12218760" cy="794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6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9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4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42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43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44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45" name="Textfeld 11"/>
          <p:cNvSpPr/>
          <p:nvPr/>
        </p:nvSpPr>
        <p:spPr>
          <a:xfrm>
            <a:off x="2995920" y="933480"/>
            <a:ext cx="9195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Our Approach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feld 3"/>
          <p:cNvSpPr/>
          <p:nvPr/>
        </p:nvSpPr>
        <p:spPr>
          <a:xfrm>
            <a:off x="3520080" y="2044800"/>
            <a:ext cx="663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Extract valuable information from pitch decks using OpenAI - VisionAPI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Crawl reputable news publishers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GPT-Internet research for market situation and massing details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Using of AgenticAI for expert evaluation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928440" y="409356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Rechteck 5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49" name="Grafik 4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0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5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52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53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54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55" name="Textfeld 11"/>
          <p:cNvSpPr/>
          <p:nvPr/>
        </p:nvSpPr>
        <p:spPr>
          <a:xfrm>
            <a:off x="4823640" y="673560"/>
            <a:ext cx="5498280" cy="103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15000"/>
              </a:lnSpc>
              <a:spcAft>
                <a:spcPts val="799"/>
              </a:spcAft>
            </a:pPr>
            <a:r>
              <a:rPr lang="en-US" sz="5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Questions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icture 2" descr="r/KaIT - Nett h[ie]r. "/>
          <p:cNvSpPr/>
          <p:nvPr/>
        </p:nvSpPr>
        <p:spPr>
          <a:xfrm>
            <a:off x="5138640" y="2233080"/>
            <a:ext cx="4881600" cy="29660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7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92844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Rechteck 6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59" name="Grafik 5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</TotalTime>
  <Words>142</Words>
  <Application>Microsoft Macintosh PowerPoint</Application>
  <PresentationFormat>Widescreen</PresentationFormat>
  <Paragraphs>54</Paragraphs>
  <Slides>8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Calisto MT</vt:lpstr>
      <vt:lpstr>Courier New</vt:lpstr>
      <vt:lpstr>Symbol</vt:lpstr>
      <vt:lpstr>Times New Roman</vt:lpstr>
      <vt:lpstr>Univers Condensed</vt:lpstr>
      <vt:lpstr>Wingdings</vt:lpstr>
      <vt:lpstr>ChronicleVTI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Jannick Wiggert</dc:creator>
  <dc:description/>
  <cp:lastModifiedBy>Torben Groetzinger</cp:lastModifiedBy>
  <cp:revision>14</cp:revision>
  <dcterms:created xsi:type="dcterms:W3CDTF">2025-04-24T00:32:11Z</dcterms:created>
  <dcterms:modified xsi:type="dcterms:W3CDTF">2025-04-24T09:13:24Z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MClips">
    <vt:i4>1</vt:i4>
  </property>
  <property fmtid="{D5CDD505-2E9C-101B-9397-08002B2CF9AE}" pid="4" name="Notes">
    <vt:i4>2</vt:i4>
  </property>
  <property fmtid="{D5CDD505-2E9C-101B-9397-08002B2CF9AE}" pid="5" name="PresentationFormat">
    <vt:lpwstr>Widescreen</vt:lpwstr>
  </property>
  <property fmtid="{D5CDD505-2E9C-101B-9397-08002B2CF9AE}" pid="6" name="Slides">
    <vt:i4>8</vt:i4>
  </property>
</Properties>
</file>